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0" r:id="rId4"/>
    <p:sldId id="259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74" autoAdjust="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0D2E3-0FAB-46BC-9E12-149B585F5AD0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75DD1-18E5-4FE2-996B-AF15A95D6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2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90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778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5CE13-0A58-45C4-A116-714CC232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E2D5F-8F74-461B-8319-EF3494F36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DF40A-03C4-4521-BA92-A860F5F9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96E87-559A-4800-815C-ED3CFA63C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F1626-D692-4BAC-A405-FA5FEC5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4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7EF7-87E7-42A6-B742-5A2127AB5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EB700-4057-4E00-919B-9F83504870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0859F-B2D0-4377-9445-820AA440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F7E4C-CBD1-4226-8198-587E63D3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769E2-375E-46DE-A97D-41102F3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F2DA10-C759-4D4A-B108-68A8E91648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7EAA3-FAC1-47BF-B812-68984796A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31647-007E-445E-AADF-1AF220E81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5ABBC-3942-46C7-9D6D-EE946CB5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E0A85-2B2D-47D9-AF7C-9086B61A5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5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19FBA-D004-41FF-BD74-C6BD48964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125F9-8F40-482E-B890-E88E57928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5000C-5D20-4B89-A62F-0CB87E410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41122-FECB-4C18-A9EA-3762FDF0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622D4-60D6-48F8-99ED-AC5F6A229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2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8D9D0-D41A-418C-8FFE-A1785FFEA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05579-ED0F-47C4-8DC2-654C5F4BE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B9615-1A8D-4D87-A455-A3774DAF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93082-B090-4505-836E-7D539CE8A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1A754-B4EE-4C75-96C7-7341720F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2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6ABB-B163-4EFF-9D7D-1AA75D590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918E4-92E0-45ED-A627-352D3BE28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D14B8-A664-4189-9D3C-D6E1AB202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AE020-F891-4D6C-BAD0-1FF5BF64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F1CAA9-FCEF-40A3-AD6B-7853D69B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5C216-FC68-400B-A89E-503E8F3B7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425C6-6058-49E7-9AC0-2A3AE3CA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7DBB9-BD68-4148-A4C8-6C86FF196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D29C2-118B-4F3E-B134-9AD3AD2B4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9917C-120B-49A6-8D91-10348D66B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DE2F0-B240-4C9E-99B7-89603B7677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0E9ED1-08B3-44FB-A23A-7B97FA81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FAD290-66DD-40F9-B0DE-E1BBC84DB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DF3C4-D608-4916-88BB-FDC61D67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6F6E6-8BFB-42D1-A8A7-510C5148B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DE074-9E71-4692-BFBE-BD3D4F867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B91B3-6D11-40C3-9A3D-D655372B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A4CD7-4B41-465D-BB30-218C475C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08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C932-73AE-46B7-AEBE-0C75D0253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52B99-4DD3-4119-A303-21CFD59E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A7F07-6FAA-49D3-B62D-2D0DE7678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7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54D83-864D-4CFB-ABE1-3D2D7D3D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26F0-7BAD-40E3-B272-8530FE4C5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EE12-B33E-4FA9-AC0E-A907D9C41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EB60F2-349D-4772-A26B-5B6447CB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3A3E1-67B5-4A5F-B2EC-A67B28B3D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43FE9-83D4-4534-B7BA-CB42E7806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1E3F1-FEFA-4C99-A532-64863BBD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6B11CF-4614-4DD6-A718-6778597A3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7AE52-3EFF-4009-9CDC-7DA21C964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F738A-88A1-48A5-BCD3-26601AA15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69750-6A7D-49A4-AB97-5305A068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A9629-061C-4E12-96F3-0F73F9026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7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DE714-1FAF-4D40-90F0-1FD7829E0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7575D-369E-495C-9A5E-AC5E43691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9E705-895A-47A2-930E-708CFDE18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97423-1F98-4CA2-80B1-C5D290264465}" type="datetimeFigureOut">
              <a:rPr lang="en-US" smtClean="0"/>
              <a:t>11/2/2021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7BB0D-F756-4795-90D9-EBD6E0EE8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0036A-D2DE-4617-8E62-D39D721EF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1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tmp"/><Relationship Id="rId4" Type="http://schemas.openxmlformats.org/officeDocument/2006/relationships/image" Target="../media/image5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mp"/><Relationship Id="rId3" Type="http://schemas.openxmlformats.org/officeDocument/2006/relationships/image" Target="../media/image9.tmp"/><Relationship Id="rId7" Type="http://schemas.openxmlformats.org/officeDocument/2006/relationships/image" Target="../media/image13.tm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>
            <a:extLst>
              <a:ext uri="{FF2B5EF4-FFF2-40B4-BE49-F238E27FC236}">
                <a16:creationId xmlns:a16="http://schemas.microsoft.com/office/drawing/2014/main" id="{53F4451F-8FB6-4240-9F50-AC0BA0D002C0}"/>
              </a:ext>
            </a:extLst>
          </p:cNvPr>
          <p:cNvSpPr txBox="1">
            <a:spLocks/>
          </p:cNvSpPr>
          <p:nvPr/>
        </p:nvSpPr>
        <p:spPr>
          <a:xfrm>
            <a:off x="0" y="110354"/>
            <a:ext cx="12191999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err="1">
                <a:solidFill>
                  <a:schemeClr val="bg1"/>
                </a:solidFill>
              </a:rPr>
              <a:t>Javascript</a:t>
            </a:r>
            <a:r>
              <a:rPr lang="en-US" sz="3600" dirty="0">
                <a:solidFill>
                  <a:schemeClr val="bg1"/>
                </a:solidFill>
              </a:rPr>
              <a:t> - 1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44485A-EB28-4330-91AD-9737FB92AE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04" y="1032739"/>
            <a:ext cx="6841772" cy="370269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74291EA-4864-439E-B363-C2867894D282}"/>
              </a:ext>
            </a:extLst>
          </p:cNvPr>
          <p:cNvSpPr txBox="1">
            <a:spLocks/>
          </p:cNvSpPr>
          <p:nvPr/>
        </p:nvSpPr>
        <p:spPr>
          <a:xfrm>
            <a:off x="211801" y="5154018"/>
            <a:ext cx="6032253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chemeClr val="bg1"/>
                </a:solidFill>
              </a:rPr>
              <a:t>VS Code </a:t>
            </a:r>
            <a:r>
              <a:rPr lang="en-US" sz="3500" dirty="0" err="1">
                <a:solidFill>
                  <a:schemeClr val="bg1"/>
                </a:solidFill>
              </a:rPr>
              <a:t>Javascript</a:t>
            </a:r>
            <a:endParaRPr lang="en-US" sz="3500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B0703F-4681-4B93-9039-C5B1E13220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977" y="949123"/>
            <a:ext cx="5019222" cy="3983844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43701E4E-BA1F-4EDE-9A53-117168EB92EF}"/>
              </a:ext>
            </a:extLst>
          </p:cNvPr>
          <p:cNvSpPr txBox="1">
            <a:spLocks/>
          </p:cNvSpPr>
          <p:nvPr/>
        </p:nvSpPr>
        <p:spPr>
          <a:xfrm>
            <a:off x="7138088" y="5129489"/>
            <a:ext cx="4664999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dirty="0">
                <a:solidFill>
                  <a:schemeClr val="bg1"/>
                </a:solidFill>
              </a:rPr>
              <a:t>ArcGIS API for JavaScript</a:t>
            </a:r>
          </a:p>
        </p:txBody>
      </p:sp>
    </p:spTree>
    <p:extLst>
      <p:ext uri="{BB962C8B-B14F-4D97-AF65-F5344CB8AC3E}">
        <p14:creationId xmlns:p14="http://schemas.microsoft.com/office/powerpoint/2010/main" val="710623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98DA60-8840-44CE-B8CE-F6BBF7E7A1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357" y="0"/>
            <a:ext cx="9149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766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139ED4E-F365-418F-BA13-5FA4B51E2FBE}"/>
              </a:ext>
            </a:extLst>
          </p:cNvPr>
          <p:cNvSpPr txBox="1">
            <a:spLocks/>
          </p:cNvSpPr>
          <p:nvPr/>
        </p:nvSpPr>
        <p:spPr>
          <a:xfrm>
            <a:off x="0" y="110354"/>
            <a:ext cx="12191999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Let’s look at some </a:t>
            </a:r>
            <a:r>
              <a:rPr lang="en-US" sz="3600" dirty="0" err="1">
                <a:solidFill>
                  <a:schemeClr val="bg1"/>
                </a:solidFill>
              </a:rPr>
              <a:t>Javascript</a:t>
            </a:r>
            <a:r>
              <a:rPr lang="en-US" sz="3600" dirty="0">
                <a:solidFill>
                  <a:schemeClr val="bg1"/>
                </a:solidFill>
              </a:rPr>
              <a:t>….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B10361-88FA-4637-B8EA-9AE8B099BE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1011"/>
            <a:ext cx="3978746" cy="39019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98226E-6AEE-4B20-8F4D-75F97AA952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746" y="820331"/>
            <a:ext cx="3978746" cy="414032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9A0069F-97E4-483A-9BDA-D7A3A2E3064C}"/>
              </a:ext>
            </a:extLst>
          </p:cNvPr>
          <p:cNvSpPr/>
          <p:nvPr/>
        </p:nvSpPr>
        <p:spPr>
          <a:xfrm>
            <a:off x="4289614" y="4960651"/>
            <a:ext cx="33570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view-source:https</a:t>
            </a:r>
            <a:r>
              <a:rPr lang="en-US" dirty="0">
                <a:solidFill>
                  <a:schemeClr val="bg1"/>
                </a:solidFill>
              </a:rPr>
              <a:t>://www.rit.edu/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Line 3438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BE8138-D310-432B-BA6B-808512537E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050" y="785478"/>
            <a:ext cx="4028319" cy="397750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748943E-8BC1-4DE0-B06E-8FC5537BAA40}"/>
              </a:ext>
            </a:extLst>
          </p:cNvPr>
          <p:cNvSpPr/>
          <p:nvPr/>
        </p:nvSpPr>
        <p:spPr>
          <a:xfrm>
            <a:off x="777606" y="5009843"/>
            <a:ext cx="2164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https://www.rit.edu/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F0EE47B-E791-4BE5-B5F5-5CF62484C8B4}"/>
              </a:ext>
            </a:extLst>
          </p:cNvPr>
          <p:cNvSpPr/>
          <p:nvPr/>
        </p:nvSpPr>
        <p:spPr>
          <a:xfrm>
            <a:off x="8410521" y="4960651"/>
            <a:ext cx="35658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https://walls.io/rit?nobackground=1&amp;show_header=0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CB488C3-5B7D-4DE1-AD01-D9B512DB26C7}"/>
              </a:ext>
            </a:extLst>
          </p:cNvPr>
          <p:cNvSpPr/>
          <p:nvPr/>
        </p:nvSpPr>
        <p:spPr>
          <a:xfrm>
            <a:off x="374650" y="2324100"/>
            <a:ext cx="3409950" cy="219075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3DB62A7B-31FA-4600-9888-A843CED6B6E4}"/>
              </a:ext>
            </a:extLst>
          </p:cNvPr>
          <p:cNvSpPr/>
          <p:nvPr/>
        </p:nvSpPr>
        <p:spPr>
          <a:xfrm rot="16200000">
            <a:off x="3776530" y="3633923"/>
            <a:ext cx="322963" cy="30682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BFEB24-1F6D-42C2-B2AB-B75ECCDAC0E1}"/>
              </a:ext>
            </a:extLst>
          </p:cNvPr>
          <p:cNvSpPr/>
          <p:nvPr/>
        </p:nvSpPr>
        <p:spPr>
          <a:xfrm>
            <a:off x="4091421" y="3232149"/>
            <a:ext cx="2747529" cy="1728502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40409EB-CF92-4764-9946-D201DEE2D390}"/>
              </a:ext>
            </a:extLst>
          </p:cNvPr>
          <p:cNvSpPr/>
          <p:nvPr/>
        </p:nvSpPr>
        <p:spPr>
          <a:xfrm rot="16200000">
            <a:off x="7294737" y="3267950"/>
            <a:ext cx="322963" cy="115306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41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312199-22DB-43A1-BB78-AA5FEABD7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60" y="509286"/>
            <a:ext cx="12056385" cy="575261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D93B7E3-324C-40CB-A684-38EB6F2BB53E}"/>
              </a:ext>
            </a:extLst>
          </p:cNvPr>
          <p:cNvSpPr txBox="1">
            <a:spLocks/>
          </p:cNvSpPr>
          <p:nvPr/>
        </p:nvSpPr>
        <p:spPr>
          <a:xfrm>
            <a:off x="77753" y="1309164"/>
            <a:ext cx="1678329" cy="995424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bg1"/>
                </a:solidFill>
              </a:rPr>
              <a:t>1. Code is read as page loads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51D7DFF4-5E9A-49B3-8085-B204EC187E0C}"/>
              </a:ext>
            </a:extLst>
          </p:cNvPr>
          <p:cNvSpPr/>
          <p:nvPr/>
        </p:nvSpPr>
        <p:spPr>
          <a:xfrm>
            <a:off x="4965539" y="2377251"/>
            <a:ext cx="3658878" cy="2241048"/>
          </a:xfrm>
          <a:custGeom>
            <a:avLst/>
            <a:gdLst>
              <a:gd name="connsiteX0" fmla="*/ 3194613 w 3658878"/>
              <a:gd name="connsiteY0" fmla="*/ 2241048 h 2241048"/>
              <a:gd name="connsiteX1" fmla="*/ 3657600 w 3658878"/>
              <a:gd name="connsiteY1" fmla="*/ 1407671 h 2241048"/>
              <a:gd name="connsiteX2" fmla="*/ 3217762 w 3658878"/>
              <a:gd name="connsiteY2" fmla="*/ 527995 h 2241048"/>
              <a:gd name="connsiteX3" fmla="*/ 868102 w 3658878"/>
              <a:gd name="connsiteY3" fmla="*/ 7134 h 2241048"/>
              <a:gd name="connsiteX4" fmla="*/ 0 w 3658878"/>
              <a:gd name="connsiteY4" fmla="*/ 273352 h 224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8878" h="2241048">
                <a:moveTo>
                  <a:pt x="3194613" y="2241048"/>
                </a:moveTo>
                <a:cubicBezTo>
                  <a:pt x="3424177" y="1967114"/>
                  <a:pt x="3653742" y="1693180"/>
                  <a:pt x="3657600" y="1407671"/>
                </a:cubicBezTo>
                <a:cubicBezTo>
                  <a:pt x="3661458" y="1122162"/>
                  <a:pt x="3682678" y="761418"/>
                  <a:pt x="3217762" y="527995"/>
                </a:cubicBezTo>
                <a:cubicBezTo>
                  <a:pt x="2752846" y="294572"/>
                  <a:pt x="1404396" y="49574"/>
                  <a:pt x="868102" y="7134"/>
                </a:cubicBezTo>
                <a:cubicBezTo>
                  <a:pt x="331808" y="-35306"/>
                  <a:pt x="165904" y="119023"/>
                  <a:pt x="0" y="273352"/>
                </a:cubicBezTo>
              </a:path>
            </a:pathLst>
          </a:custGeom>
          <a:noFill/>
          <a:ln w="66675">
            <a:solidFill>
              <a:srgbClr val="FF0000"/>
            </a:solidFill>
            <a:headEnd w="lg" len="lg"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BE4FFB6-8103-4A93-9D2C-09AFB6711C52}"/>
              </a:ext>
            </a:extLst>
          </p:cNvPr>
          <p:cNvSpPr txBox="1">
            <a:spLocks/>
          </p:cNvSpPr>
          <p:nvPr/>
        </p:nvSpPr>
        <p:spPr>
          <a:xfrm>
            <a:off x="5268399" y="5136118"/>
            <a:ext cx="3875600" cy="408156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bg1"/>
                </a:solidFill>
              </a:rPr>
              <a:t>2. </a:t>
            </a:r>
            <a:r>
              <a:rPr lang="en-US" sz="2200" dirty="0" err="1">
                <a:solidFill>
                  <a:schemeClr val="bg1"/>
                </a:solidFill>
              </a:rPr>
              <a:t>Javascript</a:t>
            </a:r>
            <a:r>
              <a:rPr lang="en-US" sz="2200" dirty="0">
                <a:solidFill>
                  <a:schemeClr val="bg1"/>
                </a:solidFill>
              </a:rPr>
              <a:t> is encountered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D4E66B2-B6B9-4D51-8441-3BA9CA1E008D}"/>
              </a:ext>
            </a:extLst>
          </p:cNvPr>
          <p:cNvSpPr txBox="1">
            <a:spLocks/>
          </p:cNvSpPr>
          <p:nvPr/>
        </p:nvSpPr>
        <p:spPr>
          <a:xfrm>
            <a:off x="5013463" y="1806876"/>
            <a:ext cx="3875600" cy="408156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bg1"/>
                </a:solidFill>
              </a:rPr>
              <a:t>3. </a:t>
            </a:r>
            <a:r>
              <a:rPr lang="en-US" sz="2200" dirty="0" err="1">
                <a:solidFill>
                  <a:schemeClr val="bg1"/>
                </a:solidFill>
              </a:rPr>
              <a:t>Javascript</a:t>
            </a:r>
            <a:r>
              <a:rPr lang="en-US" sz="2200" dirty="0">
                <a:solidFill>
                  <a:schemeClr val="bg1"/>
                </a:solidFill>
              </a:rPr>
              <a:t> writes content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07AFA818-2EC0-4AE2-9C48-12D87FB3D66F}"/>
              </a:ext>
            </a:extLst>
          </p:cNvPr>
          <p:cNvSpPr/>
          <p:nvPr/>
        </p:nvSpPr>
        <p:spPr>
          <a:xfrm>
            <a:off x="755435" y="2377251"/>
            <a:ext cx="322963" cy="288521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Guidelines for Using Unity Trademarks - Unity">
            <a:extLst>
              <a:ext uri="{FF2B5EF4-FFF2-40B4-BE49-F238E27FC236}">
                <a16:creationId xmlns:a16="http://schemas.microsoft.com/office/drawing/2014/main" id="{EB3EFB0C-A018-4186-902E-633877FB3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9593" y="4492690"/>
            <a:ext cx="1592291" cy="84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F3B0D0-793B-4DCE-A844-B81E9D00C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274" y="4492690"/>
            <a:ext cx="2467319" cy="847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0C37BE-A542-4758-AD82-A726E131C6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588" y="1704918"/>
            <a:ext cx="3884706" cy="278777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7D2AC92-655B-44A2-8581-C2BFDCA6C390}"/>
              </a:ext>
            </a:extLst>
          </p:cNvPr>
          <p:cNvSpPr txBox="1">
            <a:spLocks/>
          </p:cNvSpPr>
          <p:nvPr/>
        </p:nvSpPr>
        <p:spPr>
          <a:xfrm>
            <a:off x="0" y="176753"/>
            <a:ext cx="12192000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bg1"/>
                </a:solidFill>
              </a:rPr>
              <a:t>Final Project – Drawn from semester topics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43F014-B4F6-4268-A968-97A76BF84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07" y="1224386"/>
            <a:ext cx="4323230" cy="24216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7A0EA-2C3D-46F0-9563-33C7633DD5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0" y="4164651"/>
            <a:ext cx="4448409" cy="25101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C14D89-15BD-453B-ACA1-C04A588648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922" y="754571"/>
            <a:ext cx="3232343" cy="32520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4090C2B-EF94-4B1B-9288-671386CB9F4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922" y="4164650"/>
            <a:ext cx="3276451" cy="260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478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81</Words>
  <Application>Microsoft Office PowerPoint</Application>
  <PresentationFormat>Widescreen</PresentationFormat>
  <Paragraphs>16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BrianT</dc:creator>
  <cp:lastModifiedBy>BrianT</cp:lastModifiedBy>
  <cp:revision>39</cp:revision>
  <dcterms:created xsi:type="dcterms:W3CDTF">2021-09-16T12:59:43Z</dcterms:created>
  <dcterms:modified xsi:type="dcterms:W3CDTF">2021-11-02T12:36:31Z</dcterms:modified>
</cp:coreProperties>
</file>