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3" r:id="rId3"/>
    <p:sldId id="264" r:id="rId4"/>
    <p:sldId id="265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268" autoAdjust="0"/>
  </p:normalViewPr>
  <p:slideViewPr>
    <p:cSldViewPr snapToGrid="0">
      <p:cViewPr varScale="1">
        <p:scale>
          <a:sx n="79" d="100"/>
          <a:sy n="79" d="100"/>
        </p:scale>
        <p:origin x="86" y="2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0D2E3-0FAB-46BC-9E12-149B585F5AD0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75DD1-18E5-4FE2-996B-AF15A95D6B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529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https://support.esri.com/en/technical-article/000020560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75DD1-18E5-4FE2-996B-AF15A95D6B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53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https://support.esri.com/en/technical-article/000020560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75DD1-18E5-4FE2-996B-AF15A95D6BA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4853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5CE13-0A58-45C4-A116-714CC232BE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3E2D5F-8F74-461B-8319-EF3494F36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2DF40A-03C4-4521-BA92-A860F5F9D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496E87-559A-4800-815C-ED3CFA63C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9F1626-D692-4BAC-A405-FA5FEC54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349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A7EF7-87E7-42A6-B742-5A2127AB5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2EB700-4057-4E00-919B-9F83504870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0859F-B2D0-4377-9445-820AA4405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FF7E4C-CBD1-4226-8198-587E63D31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F769E2-375E-46DE-A97D-41102F3F8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78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F2DA10-C759-4D4A-B108-68A8E91648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7EAA3-FAC1-47BF-B812-68984796AC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031647-007E-445E-AADF-1AF220E81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F5ABBC-3942-46C7-9D6D-EE946CB56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E0A85-2B2D-47D9-AF7C-9086B61A5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354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19FBA-D004-41FF-BD74-C6BD48964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E125F9-8F40-482E-B890-E88E57928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45000C-5D20-4B89-A62F-0CB87E410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841122-FECB-4C18-A9EA-3762FDF04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622D4-60D6-48F8-99ED-AC5F6A229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23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8D9D0-D41A-418C-8FFE-A1785FFEA1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805579-ED0F-47C4-8DC2-654C5F4BE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B9615-1A8D-4D87-A455-A3774DAF3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93082-B090-4505-836E-7D539CE8A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D1A754-B4EE-4C75-96C7-7341720F2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1262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76ABB-B163-4EFF-9D7D-1AA75D590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1918E4-92E0-45ED-A627-352D3BE28C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D14B8-A664-4189-9D3C-D6E1AB202F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FAE020-F891-4D6C-BAD0-1FF5BF64E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F1CAA9-FCEF-40A3-AD6B-7853D69B9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D5C216-FC68-400B-A89E-503E8F3B7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83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425C6-6058-49E7-9AC0-2A3AE3CAD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57DBB9-BD68-4148-A4C8-6C86FF196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ED29C2-118B-4F3E-B134-9AD3AD2B4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E9917C-120B-49A6-8D91-10348D66B2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6DE2F0-B240-4C9E-99B7-89603B7677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0E9ED1-08B3-44FB-A23A-7B97FA81B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5FAD290-66DD-40F9-B0DE-E1BBC84DB0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7DF3C4-D608-4916-88BB-FDC61D679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187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6F6E6-8BFB-42D1-A8A7-510C5148B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9DE074-9E71-4692-BFBE-BD3D4F867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8B91B3-6D11-40C3-9A3D-D655372BC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EA4CD7-4B41-465D-BB30-218C475CF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808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16C932-73AE-46B7-AEBE-0C75D0253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152B99-4DD3-4119-A303-21CFD59EA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BA7F07-6FAA-49D3-B62D-2D0DE7678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170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54D83-864D-4CFB-ABE1-3D2D7D3D1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F26F0-7BAD-40E3-B272-8530FE4C5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8EEE12-B33E-4FA9-AC0E-A907D9C411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EB60F2-349D-4772-A26B-5B6447CB8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3A3E1-67B5-4A5F-B2EC-A67B28B3D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A43FE9-83D4-4534-B7BA-CB42E7806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01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1E3F1-FEFA-4C99-A532-64863BBD4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6B11CF-4614-4DD6-A718-6778597A38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87AE52-3EFF-4009-9CDC-7DA21C964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5F738A-88A1-48A5-BCD3-26601AA15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069750-6A7D-49A4-AB97-5305A0685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AA9629-061C-4E12-96F3-0F73F9026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273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8DE714-1FAF-4D40-90F0-1FD7829E0B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07575D-369E-495C-9A5E-AC5E43691C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9E705-895A-47A2-930E-708CFDE185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97423-1F98-4CA2-80B1-C5D290264465}" type="datetimeFigureOut">
              <a:rPr lang="en-US" smtClean="0"/>
              <a:t>9/30/2021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7BB0D-F756-4795-90D9-EBD6E0EE8B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0036A-D2DE-4617-8E62-D39D721EF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97BE9-A65C-4F37-B3E3-BCDF6C2263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812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tm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openxmlformats.org/officeDocument/2006/relationships/image" Target="../media/image8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tlanyan.me/vscode-install-latex-workshop/" TargetMode="External"/><Relationship Id="rId11" Type="http://schemas.openxmlformats.org/officeDocument/2006/relationships/image" Target="../media/image7.tmp"/><Relationship Id="rId5" Type="http://schemas.openxmlformats.org/officeDocument/2006/relationships/image" Target="../media/image2.png"/><Relationship Id="rId10" Type="http://schemas.openxmlformats.org/officeDocument/2006/relationships/image" Target="../media/image6.tmp"/><Relationship Id="rId4" Type="http://schemas.openxmlformats.org/officeDocument/2006/relationships/hyperlink" Target="https://en.wikiversity.org/wiki/Python" TargetMode="External"/><Relationship Id="rId9" Type="http://schemas.openxmlformats.org/officeDocument/2006/relationships/image" Target="../media/image5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rrow: Right 15">
            <a:extLst>
              <a:ext uri="{FF2B5EF4-FFF2-40B4-BE49-F238E27FC236}">
                <a16:creationId xmlns:a16="http://schemas.microsoft.com/office/drawing/2014/main" id="{A5B4B48F-8DC2-461A-8F3D-B66F3B6C7B80}"/>
              </a:ext>
            </a:extLst>
          </p:cNvPr>
          <p:cNvSpPr/>
          <p:nvPr/>
        </p:nvSpPr>
        <p:spPr>
          <a:xfrm>
            <a:off x="2204141" y="2906521"/>
            <a:ext cx="555171" cy="4563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88C0BF-862F-4396-888A-8B446792A9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350258" y="926338"/>
            <a:ext cx="1591891" cy="159189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B729D52-2F78-4204-83A4-1661C99F5745}"/>
              </a:ext>
            </a:extLst>
          </p:cNvPr>
          <p:cNvSpPr txBox="1"/>
          <p:nvPr/>
        </p:nvSpPr>
        <p:spPr>
          <a:xfrm>
            <a:off x="7765333" y="2133498"/>
            <a:ext cx="18754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bg1"/>
                </a:solidFill>
              </a:rPr>
              <a:t>ArcPy</a:t>
            </a:r>
            <a:endParaRPr lang="en-US" sz="4000" dirty="0">
              <a:solidFill>
                <a:schemeClr val="bg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E40A6E4-2BC0-4FFE-9D60-8CA183C20F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689536" y="936601"/>
            <a:ext cx="1591892" cy="15918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A8E7E8-6E3B-46D8-BA0C-4976643FCD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321" y="943000"/>
            <a:ext cx="1298709" cy="12987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2A050D-65F2-4775-A5CC-DBAF191213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349" y="2786870"/>
            <a:ext cx="4423682" cy="503796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F427EFD6-3437-46CC-8EDD-78208877897F}"/>
              </a:ext>
            </a:extLst>
          </p:cNvPr>
          <p:cNvSpPr/>
          <p:nvPr/>
        </p:nvSpPr>
        <p:spPr>
          <a:xfrm>
            <a:off x="4579047" y="798500"/>
            <a:ext cx="4688522" cy="5454019"/>
          </a:xfrm>
          <a:prstGeom prst="rect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7BE9492-32FD-4ABC-98EB-8E06CDEC918B}"/>
              </a:ext>
            </a:extLst>
          </p:cNvPr>
          <p:cNvSpPr txBox="1">
            <a:spLocks/>
          </p:cNvSpPr>
          <p:nvPr/>
        </p:nvSpPr>
        <p:spPr>
          <a:xfrm>
            <a:off x="9431649" y="5370738"/>
            <a:ext cx="2435955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Run script from </a:t>
            </a:r>
            <a:r>
              <a:rPr lang="en-US" sz="2800" dirty="0" err="1">
                <a:solidFill>
                  <a:schemeClr val="bg1"/>
                </a:solidFill>
              </a:rPr>
              <a:t>py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  <a:r>
              <a:rPr lang="en-US" sz="2800" dirty="0" err="1">
                <a:solidFill>
                  <a:schemeClr val="bg1"/>
                </a:solidFill>
              </a:rPr>
              <a:t>cmd</a:t>
            </a:r>
            <a:r>
              <a:rPr lang="en-US" sz="2800" dirty="0">
                <a:solidFill>
                  <a:schemeClr val="bg1"/>
                </a:solidFill>
              </a:rPr>
              <a:t> line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ACC63DB-7EA9-4B4D-BDC9-21175C08CD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480" y="656055"/>
            <a:ext cx="1298709" cy="129870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D66A114-CC0E-43A3-85C9-4FAA63530E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57" y="2133498"/>
            <a:ext cx="2037157" cy="21865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221950-492F-49F5-8B12-9A45FE5B72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818" y="2274081"/>
            <a:ext cx="1068978" cy="1721236"/>
          </a:xfrm>
          <a:prstGeom prst="rect">
            <a:avLst/>
          </a:prstGeom>
        </p:spPr>
      </p:pic>
      <p:sp>
        <p:nvSpPr>
          <p:cNvPr id="25" name="Arrow: Right 24">
            <a:extLst>
              <a:ext uri="{FF2B5EF4-FFF2-40B4-BE49-F238E27FC236}">
                <a16:creationId xmlns:a16="http://schemas.microsoft.com/office/drawing/2014/main" id="{3CFC54F1-1311-4235-893C-39CD951E58BF}"/>
              </a:ext>
            </a:extLst>
          </p:cNvPr>
          <p:cNvSpPr/>
          <p:nvPr/>
        </p:nvSpPr>
        <p:spPr>
          <a:xfrm>
            <a:off x="3901981" y="2925947"/>
            <a:ext cx="555171" cy="4563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6754677-D3A5-4CB2-94AF-FC4E80DF649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349" y="3576707"/>
            <a:ext cx="4423682" cy="1935720"/>
          </a:xfrm>
          <a:prstGeom prst="rect">
            <a:avLst/>
          </a:prstGeom>
        </p:spPr>
      </p:pic>
      <p:sp>
        <p:nvSpPr>
          <p:cNvPr id="29" name="Arrow: Right 28">
            <a:extLst>
              <a:ext uri="{FF2B5EF4-FFF2-40B4-BE49-F238E27FC236}">
                <a16:creationId xmlns:a16="http://schemas.microsoft.com/office/drawing/2014/main" id="{392D178A-3154-4FFD-9283-E590A7605887}"/>
              </a:ext>
            </a:extLst>
          </p:cNvPr>
          <p:cNvSpPr/>
          <p:nvPr/>
        </p:nvSpPr>
        <p:spPr>
          <a:xfrm>
            <a:off x="9431649" y="2810589"/>
            <a:ext cx="555171" cy="4563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 descr="Python Command Prompt - &quot;C:\Program Files\ArcGIS\Pro\bin\Python\Scripts\proenv.bat&quot;">
            <a:extLst>
              <a:ext uri="{FF2B5EF4-FFF2-40B4-BE49-F238E27FC236}">
                <a16:creationId xmlns:a16="http://schemas.microsoft.com/office/drawing/2014/main" id="{CC0E9C37-0BDB-4FF4-8866-F29B8B70F7B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76521" y="2592959"/>
            <a:ext cx="5540220" cy="891617"/>
          </a:xfrm>
          <a:prstGeom prst="rect">
            <a:avLst/>
          </a:prstGeo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53F4451F-8FB6-4240-9F50-AC0BA0D002C0}"/>
              </a:ext>
            </a:extLst>
          </p:cNvPr>
          <p:cNvSpPr txBox="1">
            <a:spLocks/>
          </p:cNvSpPr>
          <p:nvPr/>
        </p:nvSpPr>
        <p:spPr>
          <a:xfrm>
            <a:off x="4794104" y="5679764"/>
            <a:ext cx="4307527" cy="503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200" dirty="0">
                <a:solidFill>
                  <a:schemeClr val="bg1"/>
                </a:solidFill>
              </a:rPr>
              <a:t>Modify exported model python code</a:t>
            </a:r>
          </a:p>
        </p:txBody>
      </p:sp>
    </p:spTree>
    <p:extLst>
      <p:ext uri="{BB962C8B-B14F-4D97-AF65-F5344CB8AC3E}">
        <p14:creationId xmlns:p14="http://schemas.microsoft.com/office/powerpoint/2010/main" val="710623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66A114-CC0E-43A3-85C9-4FAA63530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68" y="230433"/>
            <a:ext cx="11032649" cy="586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200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lip (Analysis)—ArcGIS Pro | Documentation">
            <a:extLst>
              <a:ext uri="{FF2B5EF4-FFF2-40B4-BE49-F238E27FC236}">
                <a16:creationId xmlns:a16="http://schemas.microsoft.com/office/drawing/2014/main" id="{81429396-4324-40D2-8C4E-C500F5CDE2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64" y="330929"/>
            <a:ext cx="11730257" cy="4600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CEBBE49-5470-4615-8ADE-75EAE21D5D3C}"/>
              </a:ext>
            </a:extLst>
          </p:cNvPr>
          <p:cNvSpPr txBox="1">
            <a:spLocks/>
          </p:cNvSpPr>
          <p:nvPr/>
        </p:nvSpPr>
        <p:spPr>
          <a:xfrm>
            <a:off x="988041" y="5077838"/>
            <a:ext cx="2435955" cy="8949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Input: Wetlands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7DAE7B-8E79-4CA5-98CA-A4FF10825B0F}"/>
              </a:ext>
            </a:extLst>
          </p:cNvPr>
          <p:cNvSpPr txBox="1">
            <a:spLocks/>
          </p:cNvSpPr>
          <p:nvPr/>
        </p:nvSpPr>
        <p:spPr>
          <a:xfrm>
            <a:off x="5031505" y="5116749"/>
            <a:ext cx="2435955" cy="89494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Clip Feature: Buffered Roads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806B4D-26CF-4B10-8469-CE2BC50E1088}"/>
              </a:ext>
            </a:extLst>
          </p:cNvPr>
          <p:cNvSpPr txBox="1">
            <a:spLocks/>
          </p:cNvSpPr>
          <p:nvPr/>
        </p:nvSpPr>
        <p:spPr>
          <a:xfrm>
            <a:off x="8768006" y="4931923"/>
            <a:ext cx="2840195" cy="17120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Final Output: Wetlands Clipped from Buffered Roads</a:t>
            </a:r>
          </a:p>
        </p:txBody>
      </p:sp>
    </p:spTree>
    <p:extLst>
      <p:ext uri="{BB962C8B-B14F-4D97-AF65-F5344CB8AC3E}">
        <p14:creationId xmlns:p14="http://schemas.microsoft.com/office/powerpoint/2010/main" val="2164766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D363169-1A77-4E47-BA2C-5DD95623FA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5963" y="151819"/>
            <a:ext cx="8276037" cy="670618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B6C2BF2E-6619-49FC-94E3-5C1DA2B93C21}"/>
              </a:ext>
            </a:extLst>
          </p:cNvPr>
          <p:cNvSpPr txBox="1">
            <a:spLocks/>
          </p:cNvSpPr>
          <p:nvPr/>
        </p:nvSpPr>
        <p:spPr>
          <a:xfrm>
            <a:off x="0" y="6303523"/>
            <a:ext cx="2859932" cy="38910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bg1"/>
                </a:solidFill>
              </a:rPr>
              <a:t>1. Starting point, main, calls ‘Model’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5F00A1A-8087-44A6-9F90-B2F1174E0F91}"/>
              </a:ext>
            </a:extLst>
          </p:cNvPr>
          <p:cNvSpPr/>
          <p:nvPr/>
        </p:nvSpPr>
        <p:spPr>
          <a:xfrm>
            <a:off x="2977854" y="6236272"/>
            <a:ext cx="555171" cy="456357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EECE0A09-AAB2-4BD8-AAA5-4CB97384C1DB}"/>
              </a:ext>
            </a:extLst>
          </p:cNvPr>
          <p:cNvSpPr/>
          <p:nvPr/>
        </p:nvSpPr>
        <p:spPr>
          <a:xfrm>
            <a:off x="2936897" y="1182911"/>
            <a:ext cx="1129265" cy="5247072"/>
          </a:xfrm>
          <a:custGeom>
            <a:avLst/>
            <a:gdLst>
              <a:gd name="connsiteX0" fmla="*/ 1129265 w 1129265"/>
              <a:gd name="connsiteY0" fmla="*/ 5247072 h 5247072"/>
              <a:gd name="connsiteX1" fmla="*/ 166226 w 1129265"/>
              <a:gd name="connsiteY1" fmla="*/ 3807378 h 5247072"/>
              <a:gd name="connsiteX2" fmla="*/ 88405 w 1129265"/>
              <a:gd name="connsiteY2" fmla="*/ 509702 h 5247072"/>
              <a:gd name="connsiteX3" fmla="*/ 1080626 w 1129265"/>
              <a:gd name="connsiteY3" fmla="*/ 62229 h 5247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9265" h="5247072">
                <a:moveTo>
                  <a:pt x="1129265" y="5247072"/>
                </a:moveTo>
                <a:cubicBezTo>
                  <a:pt x="734484" y="4922006"/>
                  <a:pt x="339703" y="4596940"/>
                  <a:pt x="166226" y="3807378"/>
                </a:cubicBezTo>
                <a:cubicBezTo>
                  <a:pt x="-7251" y="3017816"/>
                  <a:pt x="-63995" y="1133893"/>
                  <a:pt x="88405" y="509702"/>
                </a:cubicBezTo>
                <a:cubicBezTo>
                  <a:pt x="240805" y="-114489"/>
                  <a:pt x="660715" y="-26130"/>
                  <a:pt x="1080626" y="62229"/>
                </a:cubicBezTo>
              </a:path>
            </a:pathLst>
          </a:custGeom>
          <a:noFill/>
          <a:ln w="28575">
            <a:solidFill>
              <a:schemeClr val="bg1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031047-7537-4838-B141-39CB2588FFBD}"/>
              </a:ext>
            </a:extLst>
          </p:cNvPr>
          <p:cNvSpPr txBox="1">
            <a:spLocks/>
          </p:cNvSpPr>
          <p:nvPr/>
        </p:nvSpPr>
        <p:spPr>
          <a:xfrm>
            <a:off x="68094" y="272374"/>
            <a:ext cx="3464931" cy="9202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bg1"/>
                </a:solidFill>
              </a:rPr>
              <a:t>2. ‘Model’ function, receives parameters inputs defined from model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66D1BBF-6C0A-4D1A-8D79-64939F2C86DB}"/>
              </a:ext>
            </a:extLst>
          </p:cNvPr>
          <p:cNvSpPr txBox="1">
            <a:spLocks/>
          </p:cNvSpPr>
          <p:nvPr/>
        </p:nvSpPr>
        <p:spPr>
          <a:xfrm>
            <a:off x="9231549" y="2311940"/>
            <a:ext cx="1737935" cy="9202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bg1"/>
                </a:solidFill>
              </a:rPr>
              <a:t>3. Buffer and clip created from graphical model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EF59B3B-D0C4-4722-AFD3-1552275515F8}"/>
              </a:ext>
            </a:extLst>
          </p:cNvPr>
          <p:cNvCxnSpPr>
            <a:cxnSpLocks/>
          </p:cNvCxnSpPr>
          <p:nvPr/>
        </p:nvCxnSpPr>
        <p:spPr>
          <a:xfrm flipH="1">
            <a:off x="8318098" y="3151762"/>
            <a:ext cx="1030183" cy="0"/>
          </a:xfrm>
          <a:prstGeom prst="straightConnector1">
            <a:avLst/>
          </a:prstGeom>
          <a:ln w="15875">
            <a:solidFill>
              <a:schemeClr val="bg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F7121062-3DB6-4C15-9C56-174461CFFD66}"/>
              </a:ext>
            </a:extLst>
          </p:cNvPr>
          <p:cNvCxnSpPr>
            <a:cxnSpLocks/>
          </p:cNvCxnSpPr>
          <p:nvPr/>
        </p:nvCxnSpPr>
        <p:spPr>
          <a:xfrm flipH="1">
            <a:off x="6213160" y="3151762"/>
            <a:ext cx="3135121" cy="654685"/>
          </a:xfrm>
          <a:prstGeom prst="straightConnector1">
            <a:avLst/>
          </a:prstGeom>
          <a:ln w="15875">
            <a:solidFill>
              <a:schemeClr val="bg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ight Brace 23">
            <a:extLst>
              <a:ext uri="{FF2B5EF4-FFF2-40B4-BE49-F238E27FC236}">
                <a16:creationId xmlns:a16="http://schemas.microsoft.com/office/drawing/2014/main" id="{3809965E-74E7-4AFA-8B43-17E5214DD1C0}"/>
              </a:ext>
            </a:extLst>
          </p:cNvPr>
          <p:cNvSpPr/>
          <p:nvPr/>
        </p:nvSpPr>
        <p:spPr>
          <a:xfrm>
            <a:off x="8964308" y="4072027"/>
            <a:ext cx="581590" cy="1692612"/>
          </a:xfrm>
          <a:prstGeom prst="rightBrac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E95FD85-0320-461B-B15E-421EBCD9C7E5}"/>
              </a:ext>
            </a:extLst>
          </p:cNvPr>
          <p:cNvSpPr txBox="1">
            <a:spLocks/>
          </p:cNvSpPr>
          <p:nvPr/>
        </p:nvSpPr>
        <p:spPr>
          <a:xfrm>
            <a:off x="9667773" y="4434771"/>
            <a:ext cx="1714381" cy="92026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700" dirty="0">
                <a:solidFill>
                  <a:schemeClr val="bg1"/>
                </a:solidFill>
              </a:rPr>
              <a:t>4. Extra code added using VS code after export out of ArcGIS Pro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ED1442C-AF42-47DF-89CA-993CC793DC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7167" y="2601188"/>
            <a:ext cx="1152104" cy="61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8415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7E577-99DF-4C17-A2BD-D75E93B25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995" y="365125"/>
            <a:ext cx="11751275" cy="657937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Run from command line: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1. Open ArcGIS Pro Python Command prompt, note  paths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2. CD to the directory where your script is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3. python {your script name} buffer distance as argument 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417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108</Words>
  <Application>Microsoft Office PowerPoint</Application>
  <PresentationFormat>Widescreen</PresentationFormat>
  <Paragraphs>15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Run from command line:  1. Open ArcGIS Pro Python Command prompt, note  paths 2. CD to the directory where your script is 3. python {your script name} buffer distance as argument one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BrianT</dc:creator>
  <cp:lastModifiedBy>BrianT</cp:lastModifiedBy>
  <cp:revision>25</cp:revision>
  <dcterms:created xsi:type="dcterms:W3CDTF">2021-09-16T12:59:43Z</dcterms:created>
  <dcterms:modified xsi:type="dcterms:W3CDTF">2021-09-30T12:50:39Z</dcterms:modified>
</cp:coreProperties>
</file>