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5CE13-0A58-45C4-A116-714CC232BE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3E2D5F-8F74-461B-8319-EF3494F366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2DF40A-03C4-4521-BA92-A860F5F9D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96E87-559A-4800-815C-ED3CFA63C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9F1626-D692-4BAC-A405-FA5FEC545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349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A7EF7-87E7-42A6-B742-5A2127AB5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2EB700-4057-4E00-919B-9F83504870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90859F-B2D0-4377-9445-820AA4405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F7E4C-CBD1-4226-8198-587E63D31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F769E2-375E-46DE-A97D-41102F3F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78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F2DA10-C759-4D4A-B108-68A8E91648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57EAA3-FAC1-47BF-B812-68984796AC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31647-007E-445E-AADF-1AF220E81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5ABBC-3942-46C7-9D6D-EE946CB56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E0A85-2B2D-47D9-AF7C-9086B61A5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54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19FBA-D004-41FF-BD74-C6BD48964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E125F9-8F40-482E-B890-E88E57928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5000C-5D20-4B89-A62F-0CB87E410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41122-FECB-4C18-A9EA-3762FDF04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622D4-60D6-48F8-99ED-AC5F6A229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23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8D9D0-D41A-418C-8FFE-A1785FFEA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805579-ED0F-47C4-8DC2-654C5F4BE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B9615-1A8D-4D87-A455-A3774DAF3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E93082-B090-4505-836E-7D539CE8A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D1A754-B4EE-4C75-96C7-7341720F2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126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76ABB-B163-4EFF-9D7D-1AA75D590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918E4-92E0-45ED-A627-352D3BE28C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D14B8-A664-4189-9D3C-D6E1AB202F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FAE020-F891-4D6C-BAD0-1FF5BF64E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F1CAA9-FCEF-40A3-AD6B-7853D69B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D5C216-FC68-400B-A89E-503E8F3B7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83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425C6-6058-49E7-9AC0-2A3AE3CAD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7DBB9-BD68-4148-A4C8-6C86FF196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ED29C2-118B-4F3E-B134-9AD3AD2B47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E9917C-120B-49A6-8D91-10348D66B2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6DE2F0-B240-4C9E-99B7-89603B7677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0E9ED1-08B3-44FB-A23A-7B97FA81B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FAD290-66DD-40F9-B0DE-E1BBC84DB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7DF3C4-D608-4916-88BB-FDC61D679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187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6F6E6-8BFB-42D1-A8A7-510C5148B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9DE074-9E71-4692-BFBE-BD3D4F867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8B91B3-6D11-40C3-9A3D-D655372BC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EA4CD7-4B41-465D-BB30-218C475CF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808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16C932-73AE-46B7-AEBE-0C75D0253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152B99-4DD3-4119-A303-21CFD59EA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BA7F07-6FAA-49D3-B62D-2D0DE7678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170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54D83-864D-4CFB-ABE1-3D2D7D3D1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6F26F0-7BAD-40E3-B272-8530FE4C5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8EEE12-B33E-4FA9-AC0E-A907D9C411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EB60F2-349D-4772-A26B-5B6447CB8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C3A3E1-67B5-4A5F-B2EC-A67B28B3D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A43FE9-83D4-4534-B7BA-CB42E7806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01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1E3F1-FEFA-4C99-A532-64863BBD4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6B11CF-4614-4DD6-A718-6778597A38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7AE52-3EFF-4009-9CDC-7DA21C9645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5F738A-88A1-48A5-BCD3-26601AA15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069750-6A7D-49A4-AB97-5305A0685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A9629-061C-4E12-96F3-0F73F9026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273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8DE714-1FAF-4D40-90F0-1FD7829E0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07575D-369E-495C-9A5E-AC5E43691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9E705-895A-47A2-930E-708CFDE185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97423-1F98-4CA2-80B1-C5D290264465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7BB0D-F756-4795-90D9-EBD6E0EE8B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0036A-D2DE-4617-8E62-D39D721EF8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12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commons.wikimedia.org/wiki/File:Text-csv-text.svg" TargetMode="External"/><Relationship Id="rId7" Type="http://schemas.openxmlformats.org/officeDocument/2006/relationships/image" Target="../media/image4.tm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mp"/><Relationship Id="rId5" Type="http://schemas.openxmlformats.org/officeDocument/2006/relationships/hyperlink" Target="https://en.wikiversity.org/wiki/Python" TargetMode="External"/><Relationship Id="rId10" Type="http://schemas.openxmlformats.org/officeDocument/2006/relationships/image" Target="../media/image6.tmp"/><Relationship Id="rId4" Type="http://schemas.openxmlformats.org/officeDocument/2006/relationships/image" Target="../media/image2.png"/><Relationship Id="rId9" Type="http://schemas.openxmlformats.org/officeDocument/2006/relationships/hyperlink" Target="https://tlanyan.me/vscode-install-latex-workshop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4CF614-5136-4E7F-81FE-71CFE4F7E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9072" y="338698"/>
            <a:ext cx="2983861" cy="2738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D88C0BF-862F-4396-888A-8B446792A9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014749" y="85989"/>
            <a:ext cx="3293706" cy="32937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994C1E-3016-40BB-BDF7-BF2E9CAFFA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597" y="186611"/>
            <a:ext cx="2171182" cy="2946605"/>
          </a:xfrm>
          <a:prstGeom prst="rect">
            <a:avLst/>
          </a:prstGeom>
        </p:spPr>
      </p:pic>
      <p:pic>
        <p:nvPicPr>
          <p:cNvPr id="13" name="Picture 12" descr="week4_2021_dev - Map - ArcGIS Pro">
            <a:extLst>
              <a:ext uri="{FF2B5EF4-FFF2-40B4-BE49-F238E27FC236}">
                <a16:creationId xmlns:a16="http://schemas.microsoft.com/office/drawing/2014/main" id="{528344C7-C459-4FF4-8A9D-5FFAC8C100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271" y="3429000"/>
            <a:ext cx="3636512" cy="294660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B729D52-2F78-4204-83A4-1661C99F5745}"/>
              </a:ext>
            </a:extLst>
          </p:cNvPr>
          <p:cNvSpPr txBox="1"/>
          <p:nvPr/>
        </p:nvSpPr>
        <p:spPr>
          <a:xfrm>
            <a:off x="4884697" y="3025752"/>
            <a:ext cx="18754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bg1"/>
                </a:solidFill>
              </a:rPr>
              <a:t>ArcPy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44D37E2-028D-43CE-8B52-280AD253AD01}"/>
              </a:ext>
            </a:extLst>
          </p:cNvPr>
          <p:cNvSpPr/>
          <p:nvPr/>
        </p:nvSpPr>
        <p:spPr>
          <a:xfrm>
            <a:off x="3032933" y="1993177"/>
            <a:ext cx="1110343" cy="917974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A5B4B48F-8DC2-461A-8F3D-B66F3B6C7B80}"/>
              </a:ext>
            </a:extLst>
          </p:cNvPr>
          <p:cNvSpPr/>
          <p:nvPr/>
        </p:nvSpPr>
        <p:spPr>
          <a:xfrm>
            <a:off x="7179928" y="2294866"/>
            <a:ext cx="1110343" cy="917974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E40A6E4-2BC0-4FFE-9D60-8CA183C20F7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4624162" y="3733638"/>
            <a:ext cx="2081968" cy="2081968"/>
          </a:xfrm>
          <a:prstGeom prst="rect">
            <a:avLst/>
          </a:prstGeom>
        </p:spPr>
      </p:pic>
      <p:pic>
        <p:nvPicPr>
          <p:cNvPr id="21" name="Picture 20" descr="311_Harvey_small.csv - Excel">
            <a:extLst>
              <a:ext uri="{FF2B5EF4-FFF2-40B4-BE49-F238E27FC236}">
                <a16:creationId xmlns:a16="http://schemas.microsoft.com/office/drawing/2014/main" id="{AE768603-BE31-4494-A0FF-67D52122087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83" y="3212840"/>
            <a:ext cx="2938670" cy="343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623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BrianT</dc:creator>
  <cp:lastModifiedBy>BrianT</cp:lastModifiedBy>
  <cp:revision>4</cp:revision>
  <dcterms:created xsi:type="dcterms:W3CDTF">2021-09-16T12:59:43Z</dcterms:created>
  <dcterms:modified xsi:type="dcterms:W3CDTF">2021-09-16T13:10:11Z</dcterms:modified>
</cp:coreProperties>
</file>