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61" r:id="rId4"/>
    <p:sldId id="263" r:id="rId5"/>
    <p:sldId id="257" r:id="rId6"/>
    <p:sldId id="264" r:id="rId7"/>
    <p:sldId id="265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2354" autoAdjust="0"/>
  </p:normalViewPr>
  <p:slideViewPr>
    <p:cSldViewPr snapToGrid="0">
      <p:cViewPr varScale="1">
        <p:scale>
          <a:sx n="83" d="100"/>
          <a:sy n="83" d="100"/>
        </p:scale>
        <p:origin x="16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0D2E3-0FAB-46BC-9E12-149B585F5AD0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75DD1-18E5-4FE2-996B-AF15A95D6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29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Plotly</a:t>
            </a:r>
            <a:endParaRPr lang="en-US" dirty="0"/>
          </a:p>
          <a:p>
            <a:r>
              <a:rPr lang="en-US" dirty="0"/>
              <a:t>requests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75DD1-18E5-4FE2-996B-AF15A95D6B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5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5CE13-0A58-45C4-A116-714CC232B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3E2D5F-8F74-461B-8319-EF3494F36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DF40A-03C4-4521-BA92-A860F5F9D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96E87-559A-4800-815C-ED3CFA63C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F1626-D692-4BAC-A405-FA5FEC5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349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A7EF7-87E7-42A6-B742-5A2127AB5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2EB700-4057-4E00-919B-9F83504870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0859F-B2D0-4377-9445-820AA4405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F7E4C-CBD1-4226-8198-587E63D3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769E2-375E-46DE-A97D-41102F3F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78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F2DA10-C759-4D4A-B108-68A8E91648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7EAA3-FAC1-47BF-B812-68984796A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31647-007E-445E-AADF-1AF220E81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5ABBC-3942-46C7-9D6D-EE946CB5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E0A85-2B2D-47D9-AF7C-9086B61A5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5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19FBA-D004-41FF-BD74-C6BD48964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125F9-8F40-482E-B890-E88E57928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5000C-5D20-4B89-A62F-0CB87E410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41122-FECB-4C18-A9EA-3762FDF04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622D4-60D6-48F8-99ED-AC5F6A229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2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8D9D0-D41A-418C-8FFE-A1785FFEA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05579-ED0F-47C4-8DC2-654C5F4BE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B9615-1A8D-4D87-A455-A3774DAF3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93082-B090-4505-836E-7D539CE8A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1A754-B4EE-4C75-96C7-7341720F2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26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76ABB-B163-4EFF-9D7D-1AA75D590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918E4-92E0-45ED-A627-352D3BE28C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D14B8-A664-4189-9D3C-D6E1AB202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FAE020-F891-4D6C-BAD0-1FF5BF64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F1CAA9-FCEF-40A3-AD6B-7853D69B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D5C216-FC68-400B-A89E-503E8F3B7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8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425C6-6058-49E7-9AC0-2A3AE3CAD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7DBB9-BD68-4148-A4C8-6C86FF196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D29C2-118B-4F3E-B134-9AD3AD2B4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E9917C-120B-49A6-8D91-10348D66B2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DE2F0-B240-4C9E-99B7-89603B7677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0E9ED1-08B3-44FB-A23A-7B97FA81B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FAD290-66DD-40F9-B0DE-E1BBC84DB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7DF3C4-D608-4916-88BB-FDC61D679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87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6F6E6-8BFB-42D1-A8A7-510C5148B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DE074-9E71-4692-BFBE-BD3D4F867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B91B3-6D11-40C3-9A3D-D655372BC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EA4CD7-4B41-465D-BB30-218C475C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808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16C932-73AE-46B7-AEBE-0C75D0253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152B99-4DD3-4119-A303-21CFD59EA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A7F07-6FAA-49D3-B62D-2D0DE7678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70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54D83-864D-4CFB-ABE1-3D2D7D3D1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F26F0-7BAD-40E3-B272-8530FE4C5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8EEE12-B33E-4FA9-AC0E-A907D9C41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EB60F2-349D-4772-A26B-5B6447CB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3A3E1-67B5-4A5F-B2EC-A67B28B3D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A43FE9-83D4-4534-B7BA-CB42E7806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1E3F1-FEFA-4C99-A532-64863BBD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6B11CF-4614-4DD6-A718-6778597A38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7AE52-3EFF-4009-9CDC-7DA21C964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5F738A-88A1-48A5-BCD3-26601AA15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069750-6A7D-49A4-AB97-5305A0685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A9629-061C-4E12-96F3-0F73F9026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7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8DE714-1FAF-4D40-90F0-1FD7829E0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07575D-369E-495C-9A5E-AC5E43691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9E705-895A-47A2-930E-708CFDE185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97423-1F98-4CA2-80B1-C5D290264465}" type="datetimeFigureOut">
              <a:rPr lang="en-US" smtClean="0"/>
              <a:t>9/23/2021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7BB0D-F756-4795-90D9-EBD6E0EE8B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0036A-D2DE-4617-8E62-D39D721EF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1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lanyan.me/vscode-install-latex-workshop/" TargetMode="External"/><Relationship Id="rId13" Type="http://schemas.openxmlformats.org/officeDocument/2006/relationships/image" Target="../media/image8.tm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7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versity.org/wiki/Python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s://commons.wikimedia.org/wiki/File:Text-csv-text.svg" TargetMode="External"/><Relationship Id="rId9" Type="http://schemas.openxmlformats.org/officeDocument/2006/relationships/image" Target="../media/image4.png"/><Relationship Id="rId14" Type="http://schemas.openxmlformats.org/officeDocument/2006/relationships/image" Target="../media/image9.tm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4CF614-5136-4E7F-81FE-71CFE4F7E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1347506"/>
            <a:ext cx="1633264" cy="14989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88C0BF-862F-4396-888A-8B446792A9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965660" y="2818515"/>
            <a:ext cx="1591891" cy="159189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B729D52-2F78-4204-83A4-1661C99F5745}"/>
              </a:ext>
            </a:extLst>
          </p:cNvPr>
          <p:cNvSpPr txBox="1"/>
          <p:nvPr/>
        </p:nvSpPr>
        <p:spPr>
          <a:xfrm>
            <a:off x="4341134" y="617915"/>
            <a:ext cx="1875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</a:rPr>
              <a:t>ArcPy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44D37E2-028D-43CE-8B52-280AD253AD01}"/>
              </a:ext>
            </a:extLst>
          </p:cNvPr>
          <p:cNvSpPr/>
          <p:nvPr/>
        </p:nvSpPr>
        <p:spPr>
          <a:xfrm>
            <a:off x="480399" y="3117204"/>
            <a:ext cx="1110343" cy="91797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5B4B48F-8DC2-461A-8F3D-B66F3B6C7B80}"/>
              </a:ext>
            </a:extLst>
          </p:cNvPr>
          <p:cNvSpPr/>
          <p:nvPr/>
        </p:nvSpPr>
        <p:spPr>
          <a:xfrm>
            <a:off x="8795975" y="1783036"/>
            <a:ext cx="555171" cy="4563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E40A6E4-2BC0-4FFE-9D60-8CA183C20F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790980" y="4435816"/>
            <a:ext cx="1591892" cy="15918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A8E7E8-6E3B-46D8-BA0C-4976643FCD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627" y="352163"/>
            <a:ext cx="1298709" cy="129870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B76DFA-E223-444D-9733-8D7DF8ECE444}"/>
              </a:ext>
            </a:extLst>
          </p:cNvPr>
          <p:cNvSpPr/>
          <p:nvPr/>
        </p:nvSpPr>
        <p:spPr>
          <a:xfrm>
            <a:off x="2840854" y="352163"/>
            <a:ext cx="5841507" cy="2364404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2AC5198-980B-430A-A085-0EE3A6963E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672" y="1001517"/>
            <a:ext cx="1334545" cy="1143896"/>
          </a:xfrm>
          <a:prstGeom prst="rect">
            <a:avLst/>
          </a:prstGeom>
        </p:spPr>
      </p:pic>
      <p:pic>
        <p:nvPicPr>
          <p:cNvPr id="1026" name="Picture 2" descr="Plotly-logo-01-square.png">
            <a:extLst>
              <a:ext uri="{FF2B5EF4-FFF2-40B4-BE49-F238E27FC236}">
                <a16:creationId xmlns:a16="http://schemas.microsoft.com/office/drawing/2014/main" id="{7715014D-1967-4B48-ABF8-4F5C1E984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587" y="657543"/>
            <a:ext cx="2095500" cy="69532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2A050D-65F2-4775-A5CC-DBAF191213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428" y="1912825"/>
            <a:ext cx="5638357" cy="64213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427EFD6-3437-46CC-8EDD-78208877897F}"/>
              </a:ext>
            </a:extLst>
          </p:cNvPr>
          <p:cNvSpPr/>
          <p:nvPr/>
        </p:nvSpPr>
        <p:spPr>
          <a:xfrm>
            <a:off x="2655652" y="175098"/>
            <a:ext cx="6179110" cy="602142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MyProject1 - Map - ArcGIS Pro">
            <a:extLst>
              <a:ext uri="{FF2B5EF4-FFF2-40B4-BE49-F238E27FC236}">
                <a16:creationId xmlns:a16="http://schemas.microsoft.com/office/drawing/2014/main" id="{E3376C84-0C9A-4DBC-A8C0-585D5F988E3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081" y="2478622"/>
            <a:ext cx="3044313" cy="2061396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7BE9492-32FD-4ABC-98EB-8E06CDEC918B}"/>
              </a:ext>
            </a:extLst>
          </p:cNvPr>
          <p:cNvSpPr txBox="1">
            <a:spLocks/>
          </p:cNvSpPr>
          <p:nvPr/>
        </p:nvSpPr>
        <p:spPr>
          <a:xfrm>
            <a:off x="746402" y="4000396"/>
            <a:ext cx="198294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Pull from web using requests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950B399-C591-4A9A-BD6F-A5E414A80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081" y="4657933"/>
            <a:ext cx="3063690" cy="192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623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7E577-99DF-4C17-A2BD-D75E93B2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ArcGIS Pro Python Package Manager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4A7C8E-2F93-4F2B-AC3C-7784B66DF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379" y="1423686"/>
            <a:ext cx="7713125" cy="518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17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230E2-80A5-4041-B88B-DEED491D3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How ArcGIS Pro works with VS Code Python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F83D34-78A2-4ABD-9B00-3A8EACF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263" y="1783461"/>
            <a:ext cx="5427047" cy="452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34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7F965DF-31D0-4131-ADE6-559AD5DEB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Python Environments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0BD180-77CF-49BE-B107-056C18B7D99B}"/>
              </a:ext>
            </a:extLst>
          </p:cNvPr>
          <p:cNvSpPr txBox="1"/>
          <p:nvPr/>
        </p:nvSpPr>
        <p:spPr>
          <a:xfrm>
            <a:off x="1273214" y="1690688"/>
            <a:ext cx="70374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Different sets of python packages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Useful for different versions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Example: Python 2 vs Python 3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Created by cloning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995302-1F37-4773-BD14-E4C6809FC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952" y="3878041"/>
            <a:ext cx="7480073" cy="262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147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230E2-80A5-4041-B88B-DEED491D3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Settings &gt; Python &gt; Manage Environments &gt; Clone Default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31783C-1591-4A98-A124-5519FA210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147" y="2241767"/>
            <a:ext cx="5134763" cy="37654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E10BD5-F870-4FF0-9FBB-708B8FE6C686}"/>
              </a:ext>
            </a:extLst>
          </p:cNvPr>
          <p:cNvSpPr txBox="1"/>
          <p:nvPr/>
        </p:nvSpPr>
        <p:spPr>
          <a:xfrm>
            <a:off x="377090" y="2397948"/>
            <a:ext cx="7037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You can try this 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highlight>
                  <a:srgbClr val="FF0000"/>
                </a:highlight>
              </a:rPr>
              <a:t>Problematic!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Use Command Line/</a:t>
            </a:r>
            <a:r>
              <a:rPr lang="en-US" sz="3200" dirty="0" err="1">
                <a:solidFill>
                  <a:schemeClr val="bg1"/>
                </a:solidFill>
              </a:rPr>
              <a:t>Conda</a:t>
            </a:r>
            <a:r>
              <a:rPr lang="en-US" sz="3200" dirty="0">
                <a:solidFill>
                  <a:schemeClr val="bg1"/>
                </a:solidFill>
              </a:rPr>
              <a:t> instead</a:t>
            </a:r>
          </a:p>
        </p:txBody>
      </p:sp>
    </p:spTree>
    <p:extLst>
      <p:ext uri="{BB962C8B-B14F-4D97-AF65-F5344CB8AC3E}">
        <p14:creationId xmlns:p14="http://schemas.microsoft.com/office/powerpoint/2010/main" val="2594436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7F965DF-31D0-4131-ADE6-559AD5DEB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What is </a:t>
            </a:r>
            <a:r>
              <a:rPr lang="en-US" dirty="0" err="1">
                <a:solidFill>
                  <a:schemeClr val="bg1"/>
                </a:solidFill>
              </a:rPr>
              <a:t>Conda</a:t>
            </a:r>
            <a:r>
              <a:rPr lang="en-US" dirty="0">
                <a:solidFill>
                  <a:schemeClr val="bg1"/>
                </a:solidFill>
              </a:rPr>
              <a:t>?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0BD180-77CF-49BE-B107-056C18B7D99B}"/>
              </a:ext>
            </a:extLst>
          </p:cNvPr>
          <p:cNvSpPr txBox="1"/>
          <p:nvPr/>
        </p:nvSpPr>
        <p:spPr>
          <a:xfrm>
            <a:off x="243068" y="1505493"/>
            <a:ext cx="109371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Package, dependency and environment management for any language”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Included with ArcGIS Pro Python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5DE1E9-639F-46D3-93AA-EB4CEB412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568" y="3225701"/>
            <a:ext cx="4955655" cy="337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92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7F965DF-31D0-4131-ADE6-559AD5DEB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How to clone ArcGIS Pro Default Python using </a:t>
            </a:r>
            <a:r>
              <a:rPr lang="en-US" dirty="0" err="1">
                <a:solidFill>
                  <a:schemeClr val="bg1"/>
                </a:solidFill>
              </a:rPr>
              <a:t>Conda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0BD180-77CF-49BE-B107-056C18B7D99B}"/>
              </a:ext>
            </a:extLst>
          </p:cNvPr>
          <p:cNvSpPr txBox="1"/>
          <p:nvPr/>
        </p:nvSpPr>
        <p:spPr>
          <a:xfrm>
            <a:off x="312516" y="1922182"/>
            <a:ext cx="1093711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>
                <a:solidFill>
                  <a:schemeClr val="bg1"/>
                </a:solidFill>
              </a:rPr>
              <a:t>Python command prompt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3200" dirty="0">
                <a:solidFill>
                  <a:schemeClr val="bg1"/>
                </a:solidFill>
              </a:rPr>
              <a:t>conda create -n myenv-py3 --clone arcgispro-py3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3200" dirty="0">
                <a:solidFill>
                  <a:schemeClr val="bg1"/>
                </a:solidFill>
              </a:rPr>
              <a:t>Look in C:\Users\YourUserName\AppData\Local\ESRI\conda\envs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32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3200" dirty="0">
              <a:solidFill>
                <a:schemeClr val="bg1"/>
              </a:solidFill>
            </a:endParaRPr>
          </a:p>
          <a:p>
            <a:endParaRPr lang="en-US" sz="32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Thank you! https://sites.utexas.edu/utarima/files/2021/03/ArcPro_procedure_clone_env.pdf</a:t>
            </a:r>
          </a:p>
        </p:txBody>
      </p:sp>
    </p:spTree>
    <p:extLst>
      <p:ext uri="{BB962C8B-B14F-4D97-AF65-F5344CB8AC3E}">
        <p14:creationId xmlns:p14="http://schemas.microsoft.com/office/powerpoint/2010/main" val="845333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230E2-80A5-4041-B88B-DEED491D3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Add Packages &gt; </a:t>
            </a:r>
            <a:r>
              <a:rPr lang="en-US" dirty="0" err="1">
                <a:solidFill>
                  <a:schemeClr val="bg1"/>
                </a:solidFill>
              </a:rPr>
              <a:t>Plotly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r>
              <a:rPr lang="en-US" dirty="0" err="1">
                <a:solidFill>
                  <a:schemeClr val="bg1"/>
                </a:solidFill>
              </a:rPr>
              <a:t>conda</a:t>
            </a:r>
            <a:r>
              <a:rPr lang="en-US" dirty="0">
                <a:solidFill>
                  <a:schemeClr val="bg1"/>
                </a:solidFill>
              </a:rPr>
              <a:t> install </a:t>
            </a:r>
            <a:r>
              <a:rPr lang="en-US" dirty="0" err="1">
                <a:solidFill>
                  <a:schemeClr val="bg1"/>
                </a:solidFill>
              </a:rPr>
              <a:t>plotly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367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151</Words>
  <Application>Microsoft Office PowerPoint</Application>
  <PresentationFormat>Widescreen</PresentationFormat>
  <Paragraphs>28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ArcGIS Pro Python Package Manager</vt:lpstr>
      <vt:lpstr>How ArcGIS Pro works with VS Code Python</vt:lpstr>
      <vt:lpstr>Python Environments</vt:lpstr>
      <vt:lpstr>Settings &gt; Python &gt; Manage Environments &gt; Clone Default</vt:lpstr>
      <vt:lpstr>What is Conda?</vt:lpstr>
      <vt:lpstr>How to clone ArcGIS Pro Default Python using Conda</vt:lpstr>
      <vt:lpstr>Add Packages &gt; Plotly  conda install plotly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BrianT</dc:creator>
  <cp:lastModifiedBy>BrianT</cp:lastModifiedBy>
  <cp:revision>13</cp:revision>
  <dcterms:created xsi:type="dcterms:W3CDTF">2021-09-16T12:59:43Z</dcterms:created>
  <dcterms:modified xsi:type="dcterms:W3CDTF">2021-09-23T12:01:36Z</dcterms:modified>
</cp:coreProperties>
</file>